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3" r:id="rId4"/>
    <p:sldId id="260" r:id="rId5"/>
    <p:sldId id="264" r:id="rId6"/>
    <p:sldId id="268" r:id="rId7"/>
    <p:sldId id="261" r:id="rId8"/>
    <p:sldId id="257" r:id="rId9"/>
    <p:sldId id="258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056784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483768" y="1844824"/>
            <a:ext cx="5832648" cy="379397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B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24225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28277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385958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02507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68939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17352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00163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8344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297774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127680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B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539708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468052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B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691680" y="1988840"/>
            <a:ext cx="4258816" cy="2337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BO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8C883-4615-4777-96A9-C8382CC05531}" type="datetimeFigureOut">
              <a:rPr lang="es-BO" smtClean="0"/>
              <a:t>18/04/2016</a:t>
            </a:fld>
            <a:endParaRPr lang="es-B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F46BE-CDAA-4099-98D0-1B46D665EFC8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5241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67641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F:\fotos para publicaciones\IMG_2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56992"/>
            <a:ext cx="3230887" cy="227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21788" y="195635"/>
            <a:ext cx="3938643" cy="1930226"/>
          </a:xfrm>
        </p:spPr>
        <p:txBody>
          <a:bodyPr>
            <a:normAutofit/>
          </a:bodyPr>
          <a:lstStyle/>
          <a:p>
            <a:pPr algn="l"/>
            <a:r>
              <a:rPr lang="es-BO" sz="4000" dirty="0" smtClean="0"/>
              <a:t>Educación para la vida.</a:t>
            </a:r>
            <a:endParaRPr lang="es-BO" sz="4000" dirty="0"/>
          </a:p>
        </p:txBody>
      </p:sp>
      <p:pic>
        <p:nvPicPr>
          <p:cNvPr id="6148" name="Picture 4" descr="F:\fotos para publicaciones\IMG_39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60649"/>
            <a:ext cx="2700299" cy="180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fotos para publicaciones\x70104-323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979172"/>
            <a:ext cx="2808312" cy="182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fotos para publicaciones\IMG_34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43" y="2004916"/>
            <a:ext cx="2664296" cy="177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fotos para publicaciones\ROBI46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3356992"/>
            <a:ext cx="313234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6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404664"/>
            <a:ext cx="4258816" cy="338437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BO" dirty="0"/>
              <a:t>El escultismo enseña al niño y joven  a trabajar en equipo, autosuficiencia y la confianza para conquistar los retos que se presenten en su camino. El Movimiento Scout  forma jóvenes competentes para sobrellevar los problemas  difíciles; lo que define el carácter</a:t>
            </a:r>
          </a:p>
        </p:txBody>
      </p:sp>
      <p:pic>
        <p:nvPicPr>
          <p:cNvPr id="7170" name="Picture 2" descr="F:\fotos para publicaciones\ROBI5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212" y="404664"/>
            <a:ext cx="313272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:\fotos para publicaciones\ROBI607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42" y="2636912"/>
            <a:ext cx="3175934" cy="211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F:\fotos para publicaciones\misa 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3988515"/>
            <a:ext cx="2902090" cy="21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F:\fotos para publicaciones\L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62" y="3988515"/>
            <a:ext cx="1450530" cy="217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7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2420888"/>
            <a:ext cx="6120680" cy="3312368"/>
          </a:xfrm>
        </p:spPr>
        <p:txBody>
          <a:bodyPr>
            <a:noAutofit/>
          </a:bodyPr>
          <a:lstStyle/>
          <a:p>
            <a:r>
              <a:rPr lang="es-BO" sz="6000" dirty="0" smtClean="0"/>
              <a:t>Gracias!!!</a:t>
            </a:r>
            <a:endParaRPr lang="es-BO" sz="6000" dirty="0"/>
          </a:p>
        </p:txBody>
      </p:sp>
    </p:spTree>
    <p:extLst>
      <p:ext uri="{BB962C8B-B14F-4D97-AF65-F5344CB8AC3E}">
        <p14:creationId xmlns:p14="http://schemas.microsoft.com/office/powerpoint/2010/main" val="331410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Un Movimiento con Tradición Boliviana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844824"/>
            <a:ext cx="4608512" cy="151216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BO" dirty="0" smtClean="0"/>
              <a:t>El Movimiento Scout en el mundo nace el 1907, ya para el 1911 existían scouts en Bolivia.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89558"/>
            <a:ext cx="5040560" cy="2821313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96" y="1700808"/>
            <a:ext cx="284086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056784" cy="1143000"/>
          </a:xfrm>
        </p:spPr>
        <p:txBody>
          <a:bodyPr>
            <a:normAutofit fontScale="90000"/>
          </a:bodyPr>
          <a:lstStyle/>
          <a:p>
            <a:r>
              <a:rPr lang="es-BO" dirty="0" smtClean="0"/>
              <a:t>Un Movimiento con Tradición Boliviana</a:t>
            </a:r>
            <a:endParaRPr lang="es-B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772816"/>
            <a:ext cx="4383664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BO" sz="2800" dirty="0" smtClean="0"/>
              <a:t>Somos una de las asociaciones más antiguas y con más historia del mundo.</a:t>
            </a:r>
          </a:p>
          <a:p>
            <a:pPr marL="0" indent="0">
              <a:buNone/>
            </a:pPr>
            <a:endParaRPr lang="es-BO" sz="2800" dirty="0" smtClean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4984"/>
            <a:ext cx="3807600" cy="2469652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97818"/>
            <a:ext cx="2715550" cy="2531216"/>
          </a:xfrm>
          <a:prstGeom prst="rect">
            <a:avLst/>
          </a:prstGeom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44" y="3884077"/>
            <a:ext cx="2926072" cy="206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32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49857" y="548680"/>
            <a:ext cx="6768752" cy="1080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BO" dirty="0"/>
              <a:t>L</a:t>
            </a:r>
            <a:r>
              <a:rPr lang="es-BO" dirty="0" smtClean="0"/>
              <a:t>os </a:t>
            </a:r>
            <a:r>
              <a:rPr lang="es-BO" dirty="0"/>
              <a:t>Scouts de Bolivia  han provisto programas de educación no formal  basados en principios </a:t>
            </a:r>
            <a:r>
              <a:rPr lang="es-BO" b="1" dirty="0" smtClean="0"/>
              <a:t>morales, </a:t>
            </a:r>
            <a:r>
              <a:rPr lang="es-BO" dirty="0" smtClean="0"/>
              <a:t>para:</a:t>
            </a:r>
            <a:endParaRPr lang="es-BO" b="1" dirty="0" smtClean="0"/>
          </a:p>
          <a:p>
            <a:pPr marL="0" indent="0">
              <a:buNone/>
            </a:pPr>
            <a:endParaRPr lang="es-BO" dirty="0"/>
          </a:p>
        </p:txBody>
      </p:sp>
      <p:pic>
        <p:nvPicPr>
          <p:cNvPr id="1027" name="Picture 3" descr="F:\fotos para publicaciones\71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08645"/>
            <a:ext cx="5462572" cy="3636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652120" y="2290097"/>
            <a:ext cx="3156234" cy="353943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BO" sz="2800" b="1" dirty="0"/>
              <a:t>F</a:t>
            </a:r>
            <a:r>
              <a:rPr lang="es-BO" sz="2800" b="1" dirty="0" smtClean="0"/>
              <a:t>ortalecer el carácter y mejorar las capacidades físicas, mentales, sociales, espirituales y emocionales de los jóvenes.</a:t>
            </a:r>
            <a:endParaRPr lang="es-BO" sz="2800" b="1" dirty="0"/>
          </a:p>
        </p:txBody>
      </p:sp>
    </p:spTree>
    <p:extLst>
      <p:ext uri="{BB962C8B-B14F-4D97-AF65-F5344CB8AC3E}">
        <p14:creationId xmlns:p14="http://schemas.microsoft.com/office/powerpoint/2010/main" val="65462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764704"/>
            <a:ext cx="6984776" cy="108011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BO" dirty="0" smtClean="0"/>
              <a:t>Buscamos formar buenos ciudadanos, personas </a:t>
            </a:r>
            <a:r>
              <a:rPr lang="es-ES" dirty="0" smtClean="0"/>
              <a:t>activas y comprometidas con la sociedad. Que realicen cambios positivos en su medio.</a:t>
            </a:r>
            <a:endParaRPr lang="es-BO" dirty="0"/>
          </a:p>
        </p:txBody>
      </p:sp>
      <p:pic>
        <p:nvPicPr>
          <p:cNvPr id="2052" name="Picture 4" descr="F:\fotos para publicaciones\DSC01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6990"/>
            <a:ext cx="3024336" cy="220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:\fotos para publicaciones\DSC010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066990"/>
            <a:ext cx="3182323" cy="220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:\fotos para publicaciones\DSC0108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3240360" cy="236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3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63688" y="404664"/>
            <a:ext cx="6912768" cy="1705744"/>
          </a:xfrm>
        </p:spPr>
        <p:txBody>
          <a:bodyPr>
            <a:normAutofit fontScale="92500" lnSpcReduction="20000"/>
          </a:bodyPr>
          <a:lstStyle/>
          <a:p>
            <a:r>
              <a:rPr lang="es-ES" dirty="0">
                <a:solidFill>
                  <a:schemeClr val="tx1"/>
                </a:solidFill>
              </a:rPr>
              <a:t>Formamos parte de la ASB alrededor de 10.000 niños, niñas, jóvenes y adultos  que conforman los grupos scouts. Tenemos presencia en 8 departamentos de Bolivia. </a:t>
            </a:r>
            <a:endParaRPr lang="es-BO" dirty="0">
              <a:solidFill>
                <a:schemeClr val="tx1"/>
              </a:solidFill>
            </a:endParaRPr>
          </a:p>
        </p:txBody>
      </p:sp>
      <p:sp>
        <p:nvSpPr>
          <p:cNvPr id="4" name="AutoShape 2" descr="data:image/jpeg;base64,/9j/4AAQSkZJRgABAQAAAQABAAD/2wCEAAkGBxQSEhUUEhQUFRQUFBQUFBQUFBQUFBQUFBQXFhQUFBQYHCggGBolHBQUITEhJSkrLi4uFx8zODMsNygtLiwBCgoKDg0OGhAQFy0cHB0sLCwsLCwsLCwsLCwsNCwsLCwsLCwsLCwsLCwsLCwsLCwsLCwsLCwsLCwsLDcsLCwsLP/AABEIAMgA/AMBIgACEQEDEQH/xAAcAAABBAMBAAAAAAAAAAAAAAABAAIFBgMEBwj/xABMEAABAwIDBAYFBgoIBgMAAAABAAIDBBEFEiEGBzFREyJBYXGRMoGhscEUQlJictEjNVRzgpKTstLwFRckMzRTwuEWJUSis/EIQ4P/xAAZAQACAwEAAAAAAAAAAAAAAAAAAQIDBAX/xAAnEQEAAgIBBAICAQUAAAAAAAAAAQIDEQQSITFBM1ETMmEiUnGhsf/aAAwDAQACEQMRAD8AtwTkrJBZUySKIRsgGhIBOsnAIBtkUQE6yAaAnBqNwOKxh5cbMF+/sQNsibn5XPgtmHDu15v3di3mQgaAAKyKfaPUjWQPPZbxPwWvi1XFSxGWolbGwdttSfotHFx7gp5wsuF15kxzFTCHFtPEXAW+bGw2e8Dtc4jTxClFILaan3uUwdZsE7m/SLo2E94br71P7ObwKGrcGZ3wyE2DZrNDjya8Etv3GymsN2HoIWBjaWJ2mrpGCR7u8udcqnbxd2sHyeSopI+jkjGd0TL9HIwenlZ81wFzpyUumBt0k0g70x1J3qs7o5534e35QJLte5sTpL3dFYFpF9SAS4XPJXTKlNYG0a6nKxmNSxag6IKM0PaJyptlJPpeS1pISFXNZhKJa1kFlLE3KkbEQgQspamkIDFZKyyIWSMyyFlkIQsgzLIgI2RCDMsi0J1kbJoG2SsngJWQRtkbI2SsgFZMkmDU2ea3wC3MOw/579T2DknEbKZ0w09E5+r9ByUpFCG8Bos1kbK6I0hswBEIgIpg1zbghcP2QnbheNTQ1HUbIXsbI7QAPdnidfkeF+a7lZVrbbYmDEmDPdkrQQyVoBI+q4fOb3JwIWQG4BGoTgvOWOtxHCJRAamRrS3NGY5HFjm3tcNd6Pgu4bv6ySfD6aWVxfI+O7nHi45iLnyCNGngErJ9krJEZZGyICdZANDUixOTgg2jNS8lpuYpotWvPTX4cfeq7U9wlFkSQm2WeRlljLVWmxlCyfZKyQY7IWWSyBCDYyE5qJCc0IODEQiUQEIElZOsgmDS1Y6h+ULI/QLFQ0xlfr6LTr3nkiI2TPhVDf8ACPH2QezvUuAsjW2RyrREaVmWSsn5UMqAbZKyfZDKgjWhOCcAoLazaqDD4s8xu4+hG22eQ8gOwd6Dcs3+f4un/MO/8i6TuyH/ACuk/Nf6nLgm2O0c2ITiaZoYMuWJjeDWA6i/FxvxK77uy/FdJ+ZH7xUpjUGspSTihZRIkrJIhAIoBPASsgEEcqQCeAgNOqp7i44jio5zVPBq0K+nsbjgfYeSqvX2srKNIQyp5CBVaZmVNyp6BQZtkgiUmoM0hJEpAIVikAnIPdYJhqVjzoBxJsPEqeoqcMYGgdn/ALJULhcPSSlx4M96sQVmOPaMz6BFEIgKxA2yKKrm8CWpjoZpKN5ZKwB9wAXZG+nluDrZAWMhROJ7R0lP/f1MMZ5GRub1NBuV5ybitbWkiSrlItezpHWP6LbAp8Wy7eL3k+AA9qvpxr3jcKsmfHSdWl03aTfJTxtLaJjpnng94Mcbe/XrO8guV556+czVD3PJPWceAHY1g4AdwUtDgULdclz9YkqQjYALAADkFqx8TU7sy5ObGtUhWtq2gGIDQBjgP1gu/bsfxXSfmv8AU5cC2wHXj+w795d/3Zj/AJXSfmv9Tlm5H7y08f4qrMQmp6VlnXGgJwCQCNkGKNkgiAgisiEbJIB4TJYswI5+/sT2pwKDhX5GWWIhSeJRWN/pe8KOIVExqV0d2MoFPITbKINslkCckEzMsiEkUIBZa9bJYFbQUZiZvpzIHmUgm8AhyxAni7UqSWOnjytA5Ae5ZVpjwrBFAIoIQg5gIIIuCLEHtB4hIJwQHl7aHCTRYlLA24ayS8f2HkFo8jb1KwLW3lyZsYl7jE3yDT8Vs2XT4f6y5vP/AGgkkU0hbGFXNrTd8X2HfvBT+yG3lbQRNGVtRStuAw6OjF9Q141Gp7QRr2KubUSAyMF7lrTfuudFoU2MPjFmuGW508eK5mXpnJPU7GHqjFXpeidl95FDW2aJOhlOnRTWaSfqP9F3nfuVwXlCMRVJs4COQ8HN9Fx+s3h6wrNgm2uI4ZZrj08A+ZIXOaB9ST0meBuO5U2wzEbjvC2uSN6ntL0SEQua4dvoontHSxzxO7QGiRvqc0/BXDZnaqlr2udTSZiz02OBbI0dhLDrY81VpYm7JwQCckCRCFk5BCAik1OTDBXR5md41+9QjwrHa4UBMyxI5EjyVWSPayktchCycUFWsNQATrJBAMsikjZCIKNe3NNG3m73BSThoo6nP9qj/S+CI8lK2I2RaEVoVhZNsnhU/erjk1FQ9LTvySGaNgdla7Q3JFnadiAtwTgvNTt5+KflI/ZRfwrH/WXih/6tw8I4f4FLpB+2z82L1R4gTNb5ZG/epW6x7rcA/pGsllqS57WgySOvlL5Hu6uo7w4+oLrZ3fUX0ZP2z/vWvBmpijUsfJwWyWjpcouo3HcS6Jlm+m70fqjtcuyv2DohclsgABJPSv4Dj2rjOEYU3EsVLIweg6Q2uSbQxmw1PO3/AHKy/KrNdVVYuHMW3fwn91m7wVX9qrBeK/4OM/8A2Htc7mOS7H/Q9Nl6PoYS23oFjCLeFlixitZQ0ckoZdtPEXBg0vawA7tVRN2VZVVEdbXzyFxc2To2X6jSxhIDW9jQbD1LB3nu6KB3s7vmUzfllGzLECBPE3hHfhIwdjewjs4quYBX9KzK7VzRY945q5bIb0BVP+T10bcswyG2rHBwsQQdR5lUetwkYdihp5HO6ESANeLXdBJrG4E6HQjyKvwZOi3fwo5GL8le3mG87B4SbmNuvctU4bJTyNnonmORmtgbX7h9x0K65Fu7hcA5tRLYgEG0Z0Ov0Uf6tmflEv6rPuWm2bBaNT/xkpi5FJ3E/wC2rsHvPiqiIKu0FT6NzpHIe6/ou7j6iukWXMcU3RQzD+/eJPmvyNuD2XtxCqeHbfV2Eyy0dSG1IgdkGdxDmiwIySWuWkEGxvbmsN613/TO3QrMzHeNS70iFxr+u935GP2x/gUls9vcNTUQwmlawSysjLhKTlzuAvbLqo9Mm6qjdCRAJBlaFDYi20jvUfMKYaozFh1x3tHvKhfwlTyjHIJ7gmFUriQCJQCAaiUEUIk/goqI2qY/0vgpY8FC1Zyyxu+sR5hHsl1unLHGbgLItCsgo3aHAIK6LoalhfHmD7BzmnMAQDcG/aVJIlAUQ7oML/yZP28n3qvbebtqCloJ5oY3tkjaC1xle7W4HAmx4rrrVzzfjijYqDor9ed7Q0dpa0hzj4aDzTDmuweNTU0TxEQ3M5pJtqbDRWkbaVf0wfUqRs038FfmfdopcldfHirNI3Dj5814yTqyQ2n24qfk0gLgOk/BCw16wOY3vyupjcphrKekmrJSGg5uu7QNjjHWJPLiuc7Wuv0LOeZ3rLg0fFdE2/PyLAYKdpsZjGx1tLgAyPHgbDzWHkxEW1EadDi7nHEzO9trFNs2YlhuJdEx7WxQ+k4AZgXCxtfuW3uk/E8g5tqPc9RWEYOKbZurcRZ00DpHc9S0NHlZSW6X8TyfZqf3Xqhocgw/AHvoZK2NxvTyxhzQODSARIDzDiNOSs+8GQVlBRYgBZ7SaaYDsNi9mvcQ8KxbkqBs9BVxPF2y5oyD9aIAe0qvbJU7qjBsQpz6UVpmjtD4SHkeWceachL7L7e1Ip2Mu05AG6jWw4XUv/x9U8me1cy2Sl4jmAfLRWGy6OLFjtWJ05OfLkpeYiy2/wDHlRyZ7VS2Yd/SuMvjmeWdKcznsAuMsQOgOnzQs19UzZLFIqXGOlncGR2ILiDYZo7Am3YocjFWtd1hZxMt7X1ad9l2buQpvyup/Vi/hW/g+6Gmp5o5m1FQ50UjJAHdFlJY4EA2Zw0U8N4OGD/rYPM/cs1Lt1hzzZtbTk978vvsuf3dJZHC6TAsVLUMkbmje17Twcxwc3zCzAJEBso3FfSH2PipN6icTdeTwa0e8qOTwlTy0XBNKeUwrOtApAJJBMzEUkkICoXG22Gb6Lmu8jqppaeIw5mkcxZKQncNmzRtI5BbdlXNkKm7Cw8WG3lp9ysYK0RO4QkkUikE0Tl5y30tnGJuM9zGWN+T/R6O2oHfmvf1L0YFSN7Wy5rqI9E3NPAekjHa4fPYPEdnMBOJ1JuTYVVMfGMmlgAW8ltqj4bK5kgsSDexHrtYhXgLsYMnXX/DjcrD+O3nygtpf8RTj6g/fV735P8AwWHs+27yaxo95VC2ndaeB3Jg9j10PfLH0lBQVA1DXgHwkjBHtYsGf5JdLjfFVubebTQU2G/IHZummo4yzK27es6wzHs9Byjt0208LaU0RzdM5lS7h1bdG93HwUttrhNNVYQ6sMYdNHSt6KS5u1ocCBa9tMzvNaW6DZ+ndRuqjGOnDZ2iS5uGljmkWvbgqI0vUnYneAcNpnRxxh0r35w55sxoygC44k6Ka3PVOd9ZG7UywvceV3teCR63DzU1uDpmOp5jI1rgJR6TQdAxhPH1qL3K03SVNVPbq5H25dYudb91OfZKRsno+31SPJW0KqbMj8MfF6tbl0+N8bk835WNrdVjrcLikdme0Em2uo4eC2Y2Jz1fMRPlli0xO4lGjZ+n+gfU533px2dg7A79dy3wnNF1D8dfpZ+bJ/dJbHY3NhlZHFG4vp6hzWujfwBLg0uaRwIuDdegbrzRizstRSu5Pv5OYfgvSoK5nIrFb9nW49ptjiZZHKDqX3e4/WI8tPgpad+UF3IEqDH8+KyZJaqQBTCnphVSYJJJBBmIhAooQFMlbcJycgIKkm6CpBPoycfEcfZ7ldweCp2NUmZunEatPIjgpjZfEumiAPpN0I/nl9ynjn0jZNFNJTkFagcCnJgTmoNwbfNs22lqmVcbbR1B64HATN1PhmAv4gqOoqlsrA5vA9nI9oXV98NKJMKqLjVmSRvcWyN+BI9a4zsz/dH7XwC3cK87mrDzqRNOr6YNr4+pC/6LnMPrs4e4rpb4fl+zZa27pIo87QBcl1O65AHMtB81Q8cp+kp5GgattI3xbx9l1MbrdvqeigdFUl4GbMwtaXDXje3BR5ddX39rOHbePX02tnMdbNgFbCTd8MDtDxsXDKR3fcVNbosWhbhzoTKzpSJj0eYZ7Frz6PHhqtTD9pcAifM5kbh8oFpWGN7oyCSSAw6NFydAs1HtPs/E/PHC2N4DhmbA8Gzmlrh4EEj1rNr+GpWN3u1kVDh1UHPAneH9DHrdznRta0+d/JW/ddSikwiapdpmilkueQaQ0+xqjTi+zf5Oz9lIFrbcbwKOTDnUdCHDPkjtlLWtiaczgL88oHrKJ7jSibJAl5J5EnxNlaSVCbK05bGXH52g8ApsyBouTourgjVIcXlW6ss6PJRaOa0TjEPDOFqVm0UTPR657uHmrJvWPMq4xXme0J0NSJ7Aq3T7TBxs5tvXr5dqnqWdjmhwcLc+XilF628SL4b0/aERtDIOmgbxIu4+stA9xXpiPgPAe5eb9jcAfile4BxEbHZ5ZB2RtdZjG97rWHrK9IOOUeHwXLz26rbdjBTppENXFJNA36RufBv+9lGlPmlzuLuzg3wHb6zdYyVivO5a4jQEppRKFlAwSCKATNiunJtk5CAooFEIASsuFXzIaWcSD0HGzuQPPwKsa06+lEjSCPFILDTzh7Q5uoP82WQBUrAsRNNJ0Mhuxx6ju7l4j2q6tdfUcCtFZ33VzGhRCSSZKnvZ/FNV9hv/AJGriezP9z+kfcF3LeVSPlwypZE1z3uYMrWglxs5p0A48F5yo6mWlflljey+rmSNcx1uGYBwWni5Ipfuo5OOcmPULdNMGMc88GtJ8dOCidgtiH4m6QNk6JsdruyZgSfmgXCZtJWjoWhpv0hvf6rdfeQu17p8D+S0Edx15fwr+fW4D1CwVvMvuYiPSvhUmtJmfbj28HYhuFiEfKDLJMXnLkyhrGW617niXAearElFaNkl/TeWW5WF73Vr3s4oarEJHg3iiPyaPX/K1kNu9zj5KAqv8PB+ecfYFTSvadtNrd419rVtBuvkpaE1nTtkDWse6MRlvVeQD1sx4XVVwfBum6xcMoNiADfzXo3FqPp8Kki7X0jgPHo7j2hef9kJtHDuafgnx4i19Sr5NrVxzNViawNbYaADyAWDZfZ2TGahzQ50dLDbO8DVxPBrb6FxtfuHitbaOfJTvPa6zfPj7F2fdZg7aXDYAB1pWiZ55ufr7BYepaOXkmsdMMvCxRO7yhIty1AOL6k//oB7mqcwHdvh9I7OyHpH9j5j0pb9kO0b4gK2gpXXP26KGx7ZimrI+jqIWuHY4AB7DzY8atK4Tt1sBUYecwcZaUnSXtjvoBO0cPtcD3L0ddNnia9pa4BzXCxaRcEHsIPFOLTBa2hdi9lYcOgEcXWc6zpJT6Ujrce4DsHYtzEqm5yD9Lw5etPrKvKMrePAD+ewLQa3nx4k8yqr2WVj2KBSSKqTApqddNKASACSQQbGkgiEICkEkQgHApWQRSCPxTD2ytII+8HmFgwTGnwO6GfgfQf2H/fuUwtPEMPbK0hwv/PEJxOpKVkjkDhcajmE9UWjr5qM2fd8N/S4lo+sPirfh2JRzNBY4G/ZcfyVfFolCYbap+8/ZP8ApCkIYB08V3wk9pt1mX5Ee2yuKw1U4jY57jZrWlzjyDRcpk8ixyZHtztJ6N2sbrjVp6zTy1GquddvYr3jLGY4WgWAY25AHDUqn4vXfKJ5ZiLdLI99h2BzrgeVlqAdg4nQeJ4K2O/lLSWq8NqBTR1MjT0Esr2seSLuk1LzbjY2OvcVrS1JLY2EWDXZmkgjMDoSOY0K6vvbw8U2EUEA+ZIwesQvLj5kqIxyjYdmqOQtBkbMQ19usGullzC/I24I65R1C7y7z6CmhjZnMz2saCyIX7NQXcFw6gruie98bDku7Qi+WMuu3MRwsLaqNDVeNzdS1uJxseAWzMkiIIuDduYAg97QnWemdwLVi0alBY9i7ZoAG6HNcjstY6r1Bs+y1LAOUMY/7AqptDupw+qu5rDA8/OhOUE98Z6vsV2p48jGsHzWtb+qLfBLJkm87lHHjikahkKCBKWeyqTF5WnU1obw1PYO/wDntWCsxC5yx6nt5DxK1I2W1OpPE/Acgo2tpKIPF9SdSeP3DuSSQJVKZFC6RQSMboFAoEoBFIIFIIDGnJqITRFOQCKAKIQSCAciE0IhAB8QI1UNUYIWuL4HGN3Egeg7xb8QpwJIJE0u00kPVqmWH+YNWn9Ls9fmpud8FbA+MuuyVjmOAdY2cLGxCwPjB0IuoqbAI75oy6J3OM5fNvA+SnF/stIJ25Sh7Jakfps/hWWj3OUMb2vz1DixzXAOe2xLSDYgN4aKZjZVx+hK2QcntLT5t09i2G41Ut9OAO72PafflU4vBalTf/kJJ/Z6RvOaQ+Udv9SOH7NSYhs7SwQuY14d0gMhIaQ2WS4uAeafvIw2TE2QtAfCYXPd1o3PDs4aPmE24Kd2Mrm0dFDTPzF0TXAuDHgG7nO0zNv2qXXGvI1Lm53M4h9Om/aP/gUnstutr6Wrgnc6nLYpGucBI6+X51upxsups2ijI4Ovyyn7k445f0Y3n1Ee8BPr/kalNkprn24qBdiEzuDQ0d5Hwv70zoXO9N5PcOqPPioTeBpJ1OJNboNTyGvsWjI98npHKPojifE9idHEG8BZOuoTeZSiDWMAFhoEUiUCVBIimkIpIAJIJJGSBRTUAiUAkUgUAxFBJNE4IopIBIpJIBJwSSQBCSSSCK6SSSAISSSQAypZQkkgDlCICSSABSSSQlAhIpJII1BJJBkgkkgAikkgwKaUUkgBQCSSY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5" name="AutoShape 4" descr="data:image/jpeg;base64,/9j/4AAQSkZJRgABAQAAAQABAAD/2wCEAAkGBxQSEhUUEhQUFRQUFBQUFBQUFBQUFBQUFBQXFhQUFBQYHCggGBolHBQUITEhJSkrLi4uFx8zODMsNygtLiwBCgoKDg0OGhAQFy0cHB0sLCwsLCwsLCwsLCwsNCwsLCwsLCwsLCwsLCwsLCwsLCwsLCwsLCwsLCwsLDcsLCwsLP/AABEIAMgA/AMBIgACEQEDEQH/xAAcAAABBAMBAAAAAAAAAAAAAAABAAIFBgMEBwj/xABMEAABAwIDBAYFBgoIBgMAAAABAAIDBBEFEiEGBzFREyJBYXGRMoGhscEUQlJictEjNVRzgpKTstLwFRckMzRTwuEWJUSis/EIQ4P/xAAZAQACAwEAAAAAAAAAAAAAAAAAAQIDBAX/xAAnEQEAAgIBBAICAQUAAAAAAAAAAQIDEQQSITFBM1ETMmEiUnGhsf/aAAwDAQACEQMRAD8AtwTkrJBZUySKIRsgGhIBOsnAIBtkUQE6yAaAnBqNwOKxh5cbMF+/sQNsibn5XPgtmHDu15v3di3mQgaAAKyKfaPUjWQPPZbxPwWvi1XFSxGWolbGwdttSfotHFx7gp5wsuF15kxzFTCHFtPEXAW+bGw2e8Dtc4jTxClFILaan3uUwdZsE7m/SLo2E94br71P7ObwKGrcGZ3wyE2DZrNDjya8Etv3GymsN2HoIWBjaWJ2mrpGCR7u8udcqnbxd2sHyeSopI+jkjGd0TL9HIwenlZ81wFzpyUumBt0k0g70x1J3qs7o5534e35QJLte5sTpL3dFYFpF9SAS4XPJXTKlNYG0a6nKxmNSxag6IKM0PaJyptlJPpeS1pISFXNZhKJa1kFlLE3KkbEQgQspamkIDFZKyyIWSMyyFlkIQsgzLIgI2RCDMsi0J1kbJoG2SsngJWQRtkbI2SsgFZMkmDU2ea3wC3MOw/579T2DknEbKZ0w09E5+r9ByUpFCG8Bos1kbK6I0hswBEIgIpg1zbghcP2QnbheNTQ1HUbIXsbI7QAPdnidfkeF+a7lZVrbbYmDEmDPdkrQQyVoBI+q4fOb3JwIWQG4BGoTgvOWOtxHCJRAamRrS3NGY5HFjm3tcNd6Pgu4bv6ySfD6aWVxfI+O7nHi45iLnyCNGngErJ9krJEZZGyICdZANDUixOTgg2jNS8lpuYpotWvPTX4cfeq7U9wlFkSQm2WeRlljLVWmxlCyfZKyQY7IWWSyBCDYyE5qJCc0IODEQiUQEIElZOsgmDS1Y6h+ULI/QLFQ0xlfr6LTr3nkiI2TPhVDf8ACPH2QezvUuAsjW2RyrREaVmWSsn5UMqAbZKyfZDKgjWhOCcAoLazaqDD4s8xu4+hG22eQ8gOwd6Dcs3+f4un/MO/8i6TuyH/ACuk/Nf6nLgm2O0c2ITiaZoYMuWJjeDWA6i/FxvxK77uy/FdJ+ZH7xUpjUGspSTihZRIkrJIhAIoBPASsgEEcqQCeAgNOqp7i44jio5zVPBq0K+nsbjgfYeSqvX2srKNIQyp5CBVaZmVNyp6BQZtkgiUmoM0hJEpAIVikAnIPdYJhqVjzoBxJsPEqeoqcMYGgdn/ALJULhcPSSlx4M96sQVmOPaMz6BFEIgKxA2yKKrm8CWpjoZpKN5ZKwB9wAXZG+nluDrZAWMhROJ7R0lP/f1MMZ5GRub1NBuV5ybitbWkiSrlItezpHWP6LbAp8Wy7eL3k+AA9qvpxr3jcKsmfHSdWl03aTfJTxtLaJjpnng94Mcbe/XrO8guV556+czVD3PJPWceAHY1g4AdwUtDgULdclz9YkqQjYALAADkFqx8TU7sy5ObGtUhWtq2gGIDQBjgP1gu/bsfxXSfmv8AU5cC2wHXj+w795d/3Zj/AJXSfmv9Tlm5H7y08f4qrMQmp6VlnXGgJwCQCNkGKNkgiAgisiEbJIB4TJYswI5+/sT2pwKDhX5GWWIhSeJRWN/pe8KOIVExqV0d2MoFPITbKINslkCckEzMsiEkUIBZa9bJYFbQUZiZvpzIHmUgm8AhyxAni7UqSWOnjytA5Ae5ZVpjwrBFAIoIQg5gIIIuCLEHtB4hIJwQHl7aHCTRYlLA24ayS8f2HkFo8jb1KwLW3lyZsYl7jE3yDT8Vs2XT4f6y5vP/AGgkkU0hbGFXNrTd8X2HfvBT+yG3lbQRNGVtRStuAw6OjF9Q141Gp7QRr2KubUSAyMF7lrTfuudFoU2MPjFmuGW508eK5mXpnJPU7GHqjFXpeidl95FDW2aJOhlOnRTWaSfqP9F3nfuVwXlCMRVJs4COQ8HN9Fx+s3h6wrNgm2uI4ZZrj08A+ZIXOaB9ST0meBuO5U2wzEbjvC2uSN6ntL0SEQua4dvoontHSxzxO7QGiRvqc0/BXDZnaqlr2udTSZiz02OBbI0dhLDrY81VpYm7JwQCckCRCFk5BCAik1OTDBXR5md41+9QjwrHa4UBMyxI5EjyVWSPayktchCycUFWsNQATrJBAMsikjZCIKNe3NNG3m73BSThoo6nP9qj/S+CI8lK2I2RaEVoVhZNsnhU/erjk1FQ9LTvySGaNgdla7Q3JFnadiAtwTgvNTt5+KflI/ZRfwrH/WXih/6tw8I4f4FLpB+2z82L1R4gTNb5ZG/epW6x7rcA/pGsllqS57WgySOvlL5Hu6uo7w4+oLrZ3fUX0ZP2z/vWvBmpijUsfJwWyWjpcouo3HcS6Jlm+m70fqjtcuyv2DohclsgABJPSv4Dj2rjOEYU3EsVLIweg6Q2uSbQxmw1PO3/AHKy/KrNdVVYuHMW3fwn91m7wVX9qrBeK/4OM/8A2Htc7mOS7H/Q9Nl6PoYS23oFjCLeFlixitZQ0ckoZdtPEXBg0vawA7tVRN2VZVVEdbXzyFxc2To2X6jSxhIDW9jQbD1LB3nu6KB3s7vmUzfllGzLECBPE3hHfhIwdjewjs4quYBX9KzK7VzRY945q5bIb0BVP+T10bcswyG2rHBwsQQdR5lUetwkYdihp5HO6ESANeLXdBJrG4E6HQjyKvwZOi3fwo5GL8le3mG87B4SbmNuvctU4bJTyNnonmORmtgbX7h9x0K65Fu7hcA5tRLYgEG0Z0Ov0Uf6tmflEv6rPuWm2bBaNT/xkpi5FJ3E/wC2rsHvPiqiIKu0FT6NzpHIe6/ou7j6iukWXMcU3RQzD+/eJPmvyNuD2XtxCqeHbfV2Eyy0dSG1IgdkGdxDmiwIySWuWkEGxvbmsN613/TO3QrMzHeNS70iFxr+u935GP2x/gUls9vcNTUQwmlawSysjLhKTlzuAvbLqo9Mm6qjdCRAJBlaFDYi20jvUfMKYaozFh1x3tHvKhfwlTyjHIJ7gmFUriQCJQCAaiUEUIk/goqI2qY/0vgpY8FC1Zyyxu+sR5hHsl1unLHGbgLItCsgo3aHAIK6LoalhfHmD7BzmnMAQDcG/aVJIlAUQ7oML/yZP28n3qvbebtqCloJ5oY3tkjaC1xle7W4HAmx4rrrVzzfjijYqDor9ed7Q0dpa0hzj4aDzTDmuweNTU0TxEQ3M5pJtqbDRWkbaVf0wfUqRs038FfmfdopcldfHirNI3Dj5814yTqyQ2n24qfk0gLgOk/BCw16wOY3vyupjcphrKekmrJSGg5uu7QNjjHWJPLiuc7Wuv0LOeZ3rLg0fFdE2/PyLAYKdpsZjGx1tLgAyPHgbDzWHkxEW1EadDi7nHEzO9trFNs2YlhuJdEx7WxQ+k4AZgXCxtfuW3uk/E8g5tqPc9RWEYOKbZurcRZ00DpHc9S0NHlZSW6X8TyfZqf3Xqhocgw/AHvoZK2NxvTyxhzQODSARIDzDiNOSs+8GQVlBRYgBZ7SaaYDsNi9mvcQ8KxbkqBs9BVxPF2y5oyD9aIAe0qvbJU7qjBsQpz6UVpmjtD4SHkeWceachL7L7e1Ip2Mu05AG6jWw4XUv/x9U8me1cy2Sl4jmAfLRWGy6OLFjtWJ05OfLkpeYiy2/wDHlRyZ7VS2Yd/SuMvjmeWdKcznsAuMsQOgOnzQs19UzZLFIqXGOlncGR2ILiDYZo7Am3YocjFWtd1hZxMt7X1ad9l2buQpvyup/Vi/hW/g+6Gmp5o5m1FQ50UjJAHdFlJY4EA2Zw0U8N4OGD/rYPM/cs1Lt1hzzZtbTk978vvsuf3dJZHC6TAsVLUMkbmje17Twcxwc3zCzAJEBso3FfSH2PipN6icTdeTwa0e8qOTwlTy0XBNKeUwrOtApAJJBMzEUkkICoXG22Gb6Lmu8jqppaeIw5mkcxZKQncNmzRtI5BbdlXNkKm7Cw8WG3lp9ysYK0RO4QkkUikE0Tl5y30tnGJuM9zGWN+T/R6O2oHfmvf1L0YFSN7Wy5rqI9E3NPAekjHa4fPYPEdnMBOJ1JuTYVVMfGMmlgAW8ltqj4bK5kgsSDexHrtYhXgLsYMnXX/DjcrD+O3nygtpf8RTj6g/fV735P8AwWHs+27yaxo95VC2ndaeB3Jg9j10PfLH0lBQVA1DXgHwkjBHtYsGf5JdLjfFVubebTQU2G/IHZummo4yzK27es6wzHs9Byjt0208LaU0RzdM5lS7h1bdG93HwUttrhNNVYQ6sMYdNHSt6KS5u1ocCBa9tMzvNaW6DZ+ndRuqjGOnDZ2iS5uGljmkWvbgqI0vUnYneAcNpnRxxh0r35w55sxoygC44k6Ka3PVOd9ZG7UywvceV3teCR63DzU1uDpmOp5jI1rgJR6TQdAxhPH1qL3K03SVNVPbq5H25dYudb91OfZKRsno+31SPJW0KqbMj8MfF6tbl0+N8bk835WNrdVjrcLikdme0Em2uo4eC2Y2Jz1fMRPlli0xO4lGjZ+n+gfU533px2dg7A79dy3wnNF1D8dfpZ+bJ/dJbHY3NhlZHFG4vp6hzWujfwBLg0uaRwIuDdegbrzRizstRSu5Pv5OYfgvSoK5nIrFb9nW49ptjiZZHKDqX3e4/WI8tPgpad+UF3IEqDH8+KyZJaqQBTCnphVSYJJJBBmIhAooQFMlbcJycgIKkm6CpBPoycfEcfZ7ldweCp2NUmZunEatPIjgpjZfEumiAPpN0I/nl9ynjn0jZNFNJTkFagcCnJgTmoNwbfNs22lqmVcbbR1B64HATN1PhmAv4gqOoqlsrA5vA9nI9oXV98NKJMKqLjVmSRvcWyN+BI9a4zsz/dH7XwC3cK87mrDzqRNOr6YNr4+pC/6LnMPrs4e4rpb4fl+zZa27pIo87QBcl1O65AHMtB81Q8cp+kp5GgattI3xbx9l1MbrdvqeigdFUl4GbMwtaXDXje3BR5ddX39rOHbePX02tnMdbNgFbCTd8MDtDxsXDKR3fcVNbosWhbhzoTKzpSJj0eYZ7Frz6PHhqtTD9pcAifM5kbh8oFpWGN7oyCSSAw6NFydAs1HtPs/E/PHC2N4DhmbA8Gzmlrh4EEj1rNr+GpWN3u1kVDh1UHPAneH9DHrdznRta0+d/JW/ddSikwiapdpmilkueQaQ0+xqjTi+zf5Oz9lIFrbcbwKOTDnUdCHDPkjtlLWtiaczgL88oHrKJ7jSibJAl5J5EnxNlaSVCbK05bGXH52g8ApsyBouTourgjVIcXlW6ss6PJRaOa0TjEPDOFqVm0UTPR657uHmrJvWPMq4xXme0J0NSJ7Aq3T7TBxs5tvXr5dqnqWdjmhwcLc+XilF628SL4b0/aERtDIOmgbxIu4+stA9xXpiPgPAe5eb9jcAfile4BxEbHZ5ZB2RtdZjG97rWHrK9IOOUeHwXLz26rbdjBTppENXFJNA36RufBv+9lGlPmlzuLuzg3wHb6zdYyVivO5a4jQEppRKFlAwSCKATNiunJtk5CAooFEIASsuFXzIaWcSD0HGzuQPPwKsa06+lEjSCPFILDTzh7Q5uoP82WQBUrAsRNNJ0Mhuxx6ju7l4j2q6tdfUcCtFZ33VzGhRCSSZKnvZ/FNV9hv/AJGriezP9z+kfcF3LeVSPlwypZE1z3uYMrWglxs5p0A48F5yo6mWlflljey+rmSNcx1uGYBwWni5Ipfuo5OOcmPULdNMGMc88GtJ8dOCidgtiH4m6QNk6JsdruyZgSfmgXCZtJWjoWhpv0hvf6rdfeQu17p8D+S0Edx15fwr+fW4D1CwVvMvuYiPSvhUmtJmfbj28HYhuFiEfKDLJMXnLkyhrGW617niXAearElFaNkl/TeWW5WF73Vr3s4oarEJHg3iiPyaPX/K1kNu9zj5KAqv8PB+ecfYFTSvadtNrd419rVtBuvkpaE1nTtkDWse6MRlvVeQD1sx4XVVwfBum6xcMoNiADfzXo3FqPp8Kki7X0jgPHo7j2hef9kJtHDuafgnx4i19Sr5NrVxzNViawNbYaADyAWDZfZ2TGahzQ50dLDbO8DVxPBrb6FxtfuHitbaOfJTvPa6zfPj7F2fdZg7aXDYAB1pWiZ55ufr7BYepaOXkmsdMMvCxRO7yhIty1AOL6k//oB7mqcwHdvh9I7OyHpH9j5j0pb9kO0b4gK2gpXXP26KGx7ZimrI+jqIWuHY4AB7DzY8atK4Tt1sBUYecwcZaUnSXtjvoBO0cPtcD3L0ddNnia9pa4BzXCxaRcEHsIPFOLTBa2hdi9lYcOgEcXWc6zpJT6Ujrce4DsHYtzEqm5yD9Lw5etPrKvKMrePAD+ewLQa3nx4k8yqr2WVj2KBSSKqTApqddNKASACSQQbGkgiEICkEkQgHApWQRSCPxTD2ytII+8HmFgwTGnwO6GfgfQf2H/fuUwtPEMPbK0hwv/PEJxOpKVkjkDhcajmE9UWjr5qM2fd8N/S4lo+sPirfh2JRzNBY4G/ZcfyVfFolCYbap+8/ZP8ApCkIYB08V3wk9pt1mX5Ee2yuKw1U4jY57jZrWlzjyDRcpk8ixyZHtztJ6N2sbrjVp6zTy1GquddvYr3jLGY4WgWAY25AHDUqn4vXfKJ5ZiLdLI99h2BzrgeVlqAdg4nQeJ4K2O/lLSWq8NqBTR1MjT0Esr2seSLuk1LzbjY2OvcVrS1JLY2EWDXZmkgjMDoSOY0K6vvbw8U2EUEA+ZIwesQvLj5kqIxyjYdmqOQtBkbMQ19usGullzC/I24I65R1C7y7z6CmhjZnMz2saCyIX7NQXcFw6gruie98bDku7Qi+WMuu3MRwsLaqNDVeNzdS1uJxseAWzMkiIIuDduYAg97QnWemdwLVi0alBY9i7ZoAG6HNcjstY6r1Bs+y1LAOUMY/7AqptDupw+qu5rDA8/OhOUE98Z6vsV2p48jGsHzWtb+qLfBLJkm87lHHjikahkKCBKWeyqTF5WnU1obw1PYO/wDntWCsxC5yx6nt5DxK1I2W1OpPE/Acgo2tpKIPF9SdSeP3DuSSQJVKZFC6RQSMboFAoEoBFIIFIIDGnJqITRFOQCKAKIQSCAciE0IhAB8QI1UNUYIWuL4HGN3Egeg7xb8QpwJIJE0u00kPVqmWH+YNWn9Ls9fmpud8FbA+MuuyVjmOAdY2cLGxCwPjB0IuoqbAI75oy6J3OM5fNvA+SnF/stIJ25Sh7Jakfps/hWWj3OUMb2vz1DixzXAOe2xLSDYgN4aKZjZVx+hK2QcntLT5t09i2G41Ut9OAO72PafflU4vBalTf/kJJ/Z6RvOaQ+Udv9SOH7NSYhs7SwQuY14d0gMhIaQ2WS4uAeafvIw2TE2QtAfCYXPd1o3PDs4aPmE24Kd2Mrm0dFDTPzF0TXAuDHgG7nO0zNv2qXXGvI1Lm53M4h9Om/aP/gUnstutr6Wrgnc6nLYpGucBI6+X51upxsups2ijI4Ovyyn7k445f0Y3n1Ee8BPr/kalNkprn24qBdiEzuDQ0d5Hwv70zoXO9N5PcOqPPioTeBpJ1OJNboNTyGvsWjI98npHKPojifE9idHEG8BZOuoTeZSiDWMAFhoEUiUCVBIimkIpIAJIJJGSBRTUAiUAkUgUAxFBJNE4IopIBIpJIBJwSSQBCSSSCK6SSSAISSSQAypZQkkgDlCICSSABSSSQlAhIpJII1BJJBkgkkgAikkgwKaUUkgBQCSSY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6" name="AutoShape 6" descr="data:image/jpeg;base64,/9j/4AAQSkZJRgABAQAAAQABAAD/2wCEAAkGBxQSEhUUEhQUFRQUFBQUFBQUFBQUFBQUFBQXFhQUFBQYHCggGBolHBQUITEhJSkrLi4uFx8zODMsNygtLiwBCgoKDg0OGhAQFy0cHB0sLCwsLCwsLCwsLCwsNCwsLCwsLCwsLCwsLCwsLCwsLCwsLCwsLCwsLCwsLDcsLCwsLP/AABEIAMgA/AMBIgACEQEDEQH/xAAcAAABBAMBAAAAAAAAAAAAAAABAAIFBgMEBwj/xABMEAABAwIDBAYFBgoIBgMAAAABAAIDBBEFEiEGBzFREyJBYXGRMoGhscEUQlJictEjNVRzgpKTstLwFRckMzRTwuEWJUSis/EIQ4P/xAAZAQACAwEAAAAAAAAAAAAAAAAAAQIDBAX/xAAnEQEAAgIBBAICAQUAAAAAAAAAAQIDEQQSITFBM1ETMmEiUnGhsf/aAAwDAQACEQMRAD8AtwTkrJBZUySKIRsgGhIBOsnAIBtkUQE6yAaAnBqNwOKxh5cbMF+/sQNsibn5XPgtmHDu15v3di3mQgaAAKyKfaPUjWQPPZbxPwWvi1XFSxGWolbGwdttSfotHFx7gp5wsuF15kxzFTCHFtPEXAW+bGw2e8Dtc4jTxClFILaan3uUwdZsE7m/SLo2E94br71P7ObwKGrcGZ3wyE2DZrNDjya8Etv3GymsN2HoIWBjaWJ2mrpGCR7u8udcqnbxd2sHyeSopI+jkjGd0TL9HIwenlZ81wFzpyUumBt0k0g70x1J3qs7o5534e35QJLte5sTpL3dFYFpF9SAS4XPJXTKlNYG0a6nKxmNSxag6IKM0PaJyptlJPpeS1pISFXNZhKJa1kFlLE3KkbEQgQspamkIDFZKyyIWSMyyFlkIQsgzLIgI2RCDMsi0J1kbJoG2SsngJWQRtkbI2SsgFZMkmDU2ea3wC3MOw/579T2DknEbKZ0w09E5+r9ByUpFCG8Bos1kbK6I0hswBEIgIpg1zbghcP2QnbheNTQ1HUbIXsbI7QAPdnidfkeF+a7lZVrbbYmDEmDPdkrQQyVoBI+q4fOb3JwIWQG4BGoTgvOWOtxHCJRAamRrS3NGY5HFjm3tcNd6Pgu4bv6ySfD6aWVxfI+O7nHi45iLnyCNGngErJ9krJEZZGyICdZANDUixOTgg2jNS8lpuYpotWvPTX4cfeq7U9wlFkSQm2WeRlljLVWmxlCyfZKyQY7IWWSyBCDYyE5qJCc0IODEQiUQEIElZOsgmDS1Y6h+ULI/QLFQ0xlfr6LTr3nkiI2TPhVDf8ACPH2QezvUuAsjW2RyrREaVmWSsn5UMqAbZKyfZDKgjWhOCcAoLazaqDD4s8xu4+hG22eQ8gOwd6Dcs3+f4un/MO/8i6TuyH/ACuk/Nf6nLgm2O0c2ITiaZoYMuWJjeDWA6i/FxvxK77uy/FdJ+ZH7xUpjUGspSTihZRIkrJIhAIoBPASsgEEcqQCeAgNOqp7i44jio5zVPBq0K+nsbjgfYeSqvX2srKNIQyp5CBVaZmVNyp6BQZtkgiUmoM0hJEpAIVikAnIPdYJhqVjzoBxJsPEqeoqcMYGgdn/ALJULhcPSSlx4M96sQVmOPaMz6BFEIgKxA2yKKrm8CWpjoZpKN5ZKwB9wAXZG+nluDrZAWMhROJ7R0lP/f1MMZ5GRub1NBuV5ybitbWkiSrlItezpHWP6LbAp8Wy7eL3k+AA9qvpxr3jcKsmfHSdWl03aTfJTxtLaJjpnng94Mcbe/XrO8guV556+czVD3PJPWceAHY1g4AdwUtDgULdclz9YkqQjYALAADkFqx8TU7sy5ObGtUhWtq2gGIDQBjgP1gu/bsfxXSfmv8AU5cC2wHXj+w795d/3Zj/AJXSfmv9Tlm5H7y08f4qrMQmp6VlnXGgJwCQCNkGKNkgiAgisiEbJIB4TJYswI5+/sT2pwKDhX5GWWIhSeJRWN/pe8KOIVExqV0d2MoFPITbKINslkCckEzMsiEkUIBZa9bJYFbQUZiZvpzIHmUgm8AhyxAni7UqSWOnjytA5Ae5ZVpjwrBFAIoIQg5gIIIuCLEHtB4hIJwQHl7aHCTRYlLA24ayS8f2HkFo8jb1KwLW3lyZsYl7jE3yDT8Vs2XT4f6y5vP/AGgkkU0hbGFXNrTd8X2HfvBT+yG3lbQRNGVtRStuAw6OjF9Q141Gp7QRr2KubUSAyMF7lrTfuudFoU2MPjFmuGW508eK5mXpnJPU7GHqjFXpeidl95FDW2aJOhlOnRTWaSfqP9F3nfuVwXlCMRVJs4COQ8HN9Fx+s3h6wrNgm2uI4ZZrj08A+ZIXOaB9ST0meBuO5U2wzEbjvC2uSN6ntL0SEQua4dvoontHSxzxO7QGiRvqc0/BXDZnaqlr2udTSZiz02OBbI0dhLDrY81VpYm7JwQCckCRCFk5BCAik1OTDBXR5md41+9QjwrHa4UBMyxI5EjyVWSPayktchCycUFWsNQATrJBAMsikjZCIKNe3NNG3m73BSThoo6nP9qj/S+CI8lK2I2RaEVoVhZNsnhU/erjk1FQ9LTvySGaNgdla7Q3JFnadiAtwTgvNTt5+KflI/ZRfwrH/WXih/6tw8I4f4FLpB+2z82L1R4gTNb5ZG/epW6x7rcA/pGsllqS57WgySOvlL5Hu6uo7w4+oLrZ3fUX0ZP2z/vWvBmpijUsfJwWyWjpcouo3HcS6Jlm+m70fqjtcuyv2DohclsgABJPSv4Dj2rjOEYU3EsVLIweg6Q2uSbQxmw1PO3/AHKy/KrNdVVYuHMW3fwn91m7wVX9qrBeK/4OM/8A2Htc7mOS7H/Q9Nl6PoYS23oFjCLeFlixitZQ0ckoZdtPEXBg0vawA7tVRN2VZVVEdbXzyFxc2To2X6jSxhIDW9jQbD1LB3nu6KB3s7vmUzfllGzLECBPE3hHfhIwdjewjs4quYBX9KzK7VzRY945q5bIb0BVP+T10bcswyG2rHBwsQQdR5lUetwkYdihp5HO6ESANeLXdBJrG4E6HQjyKvwZOi3fwo5GL8le3mG87B4SbmNuvctU4bJTyNnonmORmtgbX7h9x0K65Fu7hcA5tRLYgEG0Z0Ov0Uf6tmflEv6rPuWm2bBaNT/xkpi5FJ3E/wC2rsHvPiqiIKu0FT6NzpHIe6/ou7j6iukWXMcU3RQzD+/eJPmvyNuD2XtxCqeHbfV2Eyy0dSG1IgdkGdxDmiwIySWuWkEGxvbmsN613/TO3QrMzHeNS70iFxr+u935GP2x/gUls9vcNTUQwmlawSysjLhKTlzuAvbLqo9Mm6qjdCRAJBlaFDYi20jvUfMKYaozFh1x3tHvKhfwlTyjHIJ7gmFUriQCJQCAaiUEUIk/goqI2qY/0vgpY8FC1Zyyxu+sR5hHsl1unLHGbgLItCsgo3aHAIK6LoalhfHmD7BzmnMAQDcG/aVJIlAUQ7oML/yZP28n3qvbebtqCloJ5oY3tkjaC1xle7W4HAmx4rrrVzzfjijYqDor9ed7Q0dpa0hzj4aDzTDmuweNTU0TxEQ3M5pJtqbDRWkbaVf0wfUqRs038FfmfdopcldfHirNI3Dj5814yTqyQ2n24qfk0gLgOk/BCw16wOY3vyupjcphrKekmrJSGg5uu7QNjjHWJPLiuc7Wuv0LOeZ3rLg0fFdE2/PyLAYKdpsZjGx1tLgAyPHgbDzWHkxEW1EadDi7nHEzO9trFNs2YlhuJdEx7WxQ+k4AZgXCxtfuW3uk/E8g5tqPc9RWEYOKbZurcRZ00DpHc9S0NHlZSW6X8TyfZqf3Xqhocgw/AHvoZK2NxvTyxhzQODSARIDzDiNOSs+8GQVlBRYgBZ7SaaYDsNi9mvcQ8KxbkqBs9BVxPF2y5oyD9aIAe0qvbJU7qjBsQpz6UVpmjtD4SHkeWceachL7L7e1Ip2Mu05AG6jWw4XUv/x9U8me1cy2Sl4jmAfLRWGy6OLFjtWJ05OfLkpeYiy2/wDHlRyZ7VS2Yd/SuMvjmeWdKcznsAuMsQOgOnzQs19UzZLFIqXGOlncGR2ILiDYZo7Am3YocjFWtd1hZxMt7X1ad9l2buQpvyup/Vi/hW/g+6Gmp5o5m1FQ50UjJAHdFlJY4EA2Zw0U8N4OGD/rYPM/cs1Lt1hzzZtbTk978vvsuf3dJZHC6TAsVLUMkbmje17Twcxwc3zCzAJEBso3FfSH2PipN6icTdeTwa0e8qOTwlTy0XBNKeUwrOtApAJJBMzEUkkICoXG22Gb6Lmu8jqppaeIw5mkcxZKQncNmzRtI5BbdlXNkKm7Cw8WG3lp9ysYK0RO4QkkUikE0Tl5y30tnGJuM9zGWN+T/R6O2oHfmvf1L0YFSN7Wy5rqI9E3NPAekjHa4fPYPEdnMBOJ1JuTYVVMfGMmlgAW8ltqj4bK5kgsSDexHrtYhXgLsYMnXX/DjcrD+O3nygtpf8RTj6g/fV735P8AwWHs+27yaxo95VC2ndaeB3Jg9j10PfLH0lBQVA1DXgHwkjBHtYsGf5JdLjfFVubebTQU2G/IHZummo4yzK27es6wzHs9Byjt0208LaU0RzdM5lS7h1bdG93HwUttrhNNVYQ6sMYdNHSt6KS5u1ocCBa9tMzvNaW6DZ+ndRuqjGOnDZ2iS5uGljmkWvbgqI0vUnYneAcNpnRxxh0r35w55sxoygC44k6Ka3PVOd9ZG7UywvceV3teCR63DzU1uDpmOp5jI1rgJR6TQdAxhPH1qL3K03SVNVPbq5H25dYudb91OfZKRsno+31SPJW0KqbMj8MfF6tbl0+N8bk835WNrdVjrcLikdme0Em2uo4eC2Y2Jz1fMRPlli0xO4lGjZ+n+gfU533px2dg7A79dy3wnNF1D8dfpZ+bJ/dJbHY3NhlZHFG4vp6hzWujfwBLg0uaRwIuDdegbrzRizstRSu5Pv5OYfgvSoK5nIrFb9nW49ptjiZZHKDqX3e4/WI8tPgpad+UF3IEqDH8+KyZJaqQBTCnphVSYJJJBBmIhAooQFMlbcJycgIKkm6CpBPoycfEcfZ7ldweCp2NUmZunEatPIjgpjZfEumiAPpN0I/nl9ynjn0jZNFNJTkFagcCnJgTmoNwbfNs22lqmVcbbR1B64HATN1PhmAv4gqOoqlsrA5vA9nI9oXV98NKJMKqLjVmSRvcWyN+BI9a4zsz/dH7XwC3cK87mrDzqRNOr6YNr4+pC/6LnMPrs4e4rpb4fl+zZa27pIo87QBcl1O65AHMtB81Q8cp+kp5GgattI3xbx9l1MbrdvqeigdFUl4GbMwtaXDXje3BR5ddX39rOHbePX02tnMdbNgFbCTd8MDtDxsXDKR3fcVNbosWhbhzoTKzpSJj0eYZ7Frz6PHhqtTD9pcAifM5kbh8oFpWGN7oyCSSAw6NFydAs1HtPs/E/PHC2N4DhmbA8Gzmlrh4EEj1rNr+GpWN3u1kVDh1UHPAneH9DHrdznRta0+d/JW/ddSikwiapdpmilkueQaQ0+xqjTi+zf5Oz9lIFrbcbwKOTDnUdCHDPkjtlLWtiaczgL88oHrKJ7jSibJAl5J5EnxNlaSVCbK05bGXH52g8ApsyBouTourgjVIcXlW6ss6PJRaOa0TjEPDOFqVm0UTPR657uHmrJvWPMq4xXme0J0NSJ7Aq3T7TBxs5tvXr5dqnqWdjmhwcLc+XilF628SL4b0/aERtDIOmgbxIu4+stA9xXpiPgPAe5eb9jcAfile4BxEbHZ5ZB2RtdZjG97rWHrK9IOOUeHwXLz26rbdjBTppENXFJNA36RufBv+9lGlPmlzuLuzg3wHb6zdYyVivO5a4jQEppRKFlAwSCKATNiunJtk5CAooFEIASsuFXzIaWcSD0HGzuQPPwKsa06+lEjSCPFILDTzh7Q5uoP82WQBUrAsRNNJ0Mhuxx6ju7l4j2q6tdfUcCtFZ33VzGhRCSSZKnvZ/FNV9hv/AJGriezP9z+kfcF3LeVSPlwypZE1z3uYMrWglxs5p0A48F5yo6mWlflljey+rmSNcx1uGYBwWni5Ipfuo5OOcmPULdNMGMc88GtJ8dOCidgtiH4m6QNk6JsdruyZgSfmgXCZtJWjoWhpv0hvf6rdfeQu17p8D+S0Edx15fwr+fW4D1CwVvMvuYiPSvhUmtJmfbj28HYhuFiEfKDLJMXnLkyhrGW617niXAearElFaNkl/TeWW5WF73Vr3s4oarEJHg3iiPyaPX/K1kNu9zj5KAqv8PB+ecfYFTSvadtNrd419rVtBuvkpaE1nTtkDWse6MRlvVeQD1sx4XVVwfBum6xcMoNiADfzXo3FqPp8Kki7X0jgPHo7j2hef9kJtHDuafgnx4i19Sr5NrVxzNViawNbYaADyAWDZfZ2TGahzQ50dLDbO8DVxPBrb6FxtfuHitbaOfJTvPa6zfPj7F2fdZg7aXDYAB1pWiZ55ufr7BYepaOXkmsdMMvCxRO7yhIty1AOL6k//oB7mqcwHdvh9I7OyHpH9j5j0pb9kO0b4gK2gpXXP26KGx7ZimrI+jqIWuHY4AB7DzY8atK4Tt1sBUYecwcZaUnSXtjvoBO0cPtcD3L0ddNnia9pa4BzXCxaRcEHsIPFOLTBa2hdi9lYcOgEcXWc6zpJT6Ujrce4DsHYtzEqm5yD9Lw5etPrKvKMrePAD+ewLQa3nx4k8yqr2WVj2KBSSKqTApqddNKASACSQQbGkgiEICkEkQgHApWQRSCPxTD2ytII+8HmFgwTGnwO6GfgfQf2H/fuUwtPEMPbK0hwv/PEJxOpKVkjkDhcajmE9UWjr5qM2fd8N/S4lo+sPirfh2JRzNBY4G/ZcfyVfFolCYbap+8/ZP8ApCkIYB08V3wk9pt1mX5Ee2yuKw1U4jY57jZrWlzjyDRcpk8ixyZHtztJ6N2sbrjVp6zTy1GquddvYr3jLGY4WgWAY25AHDUqn4vXfKJ5ZiLdLI99h2BzrgeVlqAdg4nQeJ4K2O/lLSWq8NqBTR1MjT0Esr2seSLuk1LzbjY2OvcVrS1JLY2EWDXZmkgjMDoSOY0K6vvbw8U2EUEA+ZIwesQvLj5kqIxyjYdmqOQtBkbMQ19usGullzC/I24I65R1C7y7z6CmhjZnMz2saCyIX7NQXcFw6gruie98bDku7Qi+WMuu3MRwsLaqNDVeNzdS1uJxseAWzMkiIIuDduYAg97QnWemdwLVi0alBY9i7ZoAG6HNcjstY6r1Bs+y1LAOUMY/7AqptDupw+qu5rDA8/OhOUE98Z6vsV2p48jGsHzWtb+qLfBLJkm87lHHjikahkKCBKWeyqTF5WnU1obw1PYO/wDntWCsxC5yx6nt5DxK1I2W1OpPE/Acgo2tpKIPF9SdSeP3DuSSQJVKZFC6RQSMboFAoEoBFIIFIIDGnJqITRFOQCKAKIQSCAciE0IhAB8QI1UNUYIWuL4HGN3Egeg7xb8QpwJIJE0u00kPVqmWH+YNWn9Ls9fmpud8FbA+MuuyVjmOAdY2cLGxCwPjB0IuoqbAI75oy6J3OM5fNvA+SnF/stIJ25Sh7Jakfps/hWWj3OUMb2vz1DixzXAOe2xLSDYgN4aKZjZVx+hK2QcntLT5t09i2G41Ut9OAO72PafflU4vBalTf/kJJ/Z6RvOaQ+Udv9SOH7NSYhs7SwQuY14d0gMhIaQ2WS4uAeafvIw2TE2QtAfCYXPd1o3PDs4aPmE24Kd2Mrm0dFDTPzF0TXAuDHgG7nO0zNv2qXXGvI1Lm53M4h9Om/aP/gUnstutr6Wrgnc6nLYpGucBI6+X51upxsups2ijI4Ovyyn7k445f0Y3n1Ee8BPr/kalNkprn24qBdiEzuDQ0d5Hwv70zoXO9N5PcOqPPioTeBpJ1OJNboNTyGvsWjI98npHKPojifE9idHEG8BZOuoTeZSiDWMAFhoEUiUCVBIimkIpIAJIJJGSBRTUAiUAkUgUAxFBJNE4IopIBIpJIBJwSSQBCSSSCK6SSSAISSSQAypZQkkgDlCICSSABSSSQlAhIpJII1BJJBkgkkgAikkgwKaUUkgBQCSSYf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sp>
        <p:nvSpPr>
          <p:cNvPr id="7" name="AutoShape 8" descr="data:image/jpeg;base64,/9j/4AAQSkZJRgABAQAAAQABAAD/2wCEAAkGBxQSEhUUEhQUFRQUFBQUFBQUFBQUFBQUFBQXFhQUFBQYHCggGBolHBQUITEhJSkrLi4uFx8zODMsNygtLiwBCgoKDg0OGhAQFy0cHB0sLCwsLCwsLCwsLCwsNCwsLCwsLCwsLCwsLCwsLCwsLCwsLCwsLCwsLCwsLDcsLCwsLP/AABEIAMgA/AMBIgACEQEDEQH/xAAcAAABBAMBAAAAAAAAAAAAAAABAAIFBgMEBwj/xABMEAABAwIDBAYFBgoIBgMAAAABAAIDBBEFEiEGBzFREyJBYXGRMoGhscEUQlJictEjNVRzgpKTstLwFRckMzRTwuEWJUSis/EIQ4P/xAAZAQACAwEAAAAAAAAAAAAAAAAAAQIDBAX/xAAnEQEAAgIBBAICAQUAAAAAAAAAAQIDEQQSITFBM1ETMmEiUnGhsf/aAAwDAQACEQMRAD8AtwTkrJBZUySKIRsgGhIBOsnAIBtkUQE6yAaAnBqNwOKxh5cbMF+/sQNsibn5XPgtmHDu15v3di3mQgaAAKyKfaPUjWQPPZbxPwWvi1XFSxGWolbGwdttSfotHFx7gp5wsuF15kxzFTCHFtPEXAW+bGw2e8Dtc4jTxClFILaan3uUwdZsE7m/SLo2E94br71P7ObwKGrcGZ3wyE2DZrNDjya8Etv3GymsN2HoIWBjaWJ2mrpGCR7u8udcqnbxd2sHyeSopI+jkjGd0TL9HIwenlZ81wFzpyUumBt0k0g70x1J3qs7o5534e35QJLte5sTpL3dFYFpF9SAS4XPJXTKlNYG0a6nKxmNSxag6IKM0PaJyptlJPpeS1pISFXNZhKJa1kFlLE3KkbEQgQspamkIDFZKyyIWSMyyFlkIQsgzLIgI2RCDMsi0J1kbJoG2SsngJWQRtkbI2SsgFZMkmDU2ea3wC3MOw/579T2DknEbKZ0w09E5+r9ByUpFCG8Bos1kbK6I0hswBEIgIpg1zbghcP2QnbheNTQ1HUbIXsbI7QAPdnidfkeF+a7lZVrbbYmDEmDPdkrQQyVoBI+q4fOb3JwIWQG4BGoTgvOWOtxHCJRAamRrS3NGY5HFjm3tcNd6Pgu4bv6ySfD6aWVxfI+O7nHi45iLnyCNGngErJ9krJEZZGyICdZANDUixOTgg2jNS8lpuYpotWvPTX4cfeq7U9wlFkSQm2WeRlljLVWmxlCyfZKyQY7IWWSyBCDYyE5qJCc0IODEQiUQEIElZOsgmDS1Y6h+ULI/QLFQ0xlfr6LTr3nkiI2TPhVDf8ACPH2QezvUuAsjW2RyrREaVmWSsn5UMqAbZKyfZDKgjWhOCcAoLazaqDD4s8xu4+hG22eQ8gOwd6Dcs3+f4un/MO/8i6TuyH/ACuk/Nf6nLgm2O0c2ITiaZoYMuWJjeDWA6i/FxvxK77uy/FdJ+ZH7xUpjUGspSTihZRIkrJIhAIoBPASsgEEcqQCeAgNOqp7i44jio5zVPBq0K+nsbjgfYeSqvX2srKNIQyp5CBVaZmVNyp6BQZtkgiUmoM0hJEpAIVikAnIPdYJhqVjzoBxJsPEqeoqcMYGgdn/ALJULhcPSSlx4M96sQVmOPaMz6BFEIgKxA2yKKrm8CWpjoZpKN5ZKwB9wAXZG+nluDrZAWMhROJ7R0lP/f1MMZ5GRub1NBuV5ybitbWkiSrlItezpHWP6LbAp8Wy7eL3k+AA9qvpxr3jcKsmfHSdWl03aTfJTxtLaJjpnng94Mcbe/XrO8guV556+czVD3PJPWceAHY1g4AdwUtDgULdclz9YkqQjYALAADkFqx8TU7sy5ObGtUhWtq2gGIDQBjgP1gu/bsfxXSfmv8AU5cC2wHXj+w795d/3Zj/AJXSfmv9Tlm5H7y08f4qrMQmp6VlnXGgJwCQCNkGKNkgiAgisiEbJIB4TJYswI5+/sT2pwKDhX5GWWIhSeJRWN/pe8KOIVExqV0d2MoFPITbKINslkCckEzMsiEkUIBZa9bJYFbQUZiZvpzIHmUgm8AhyxAni7UqSWOnjytA5Ae5ZVpjwrBFAIoIQg5gIIIuCLEHtB4hIJwQHl7aHCTRYlLA24ayS8f2HkFo8jb1KwLW3lyZsYl7jE3yDT8Vs2XT4f6y5vP/AGgkkU0hbGFXNrTd8X2HfvBT+yG3lbQRNGVtRStuAw6OjF9Q141Gp7QRr2KubUSAyMF7lrTfuudFoU2MPjFmuGW508eK5mXpnJPU7GHqjFXpeidl95FDW2aJOhlOnRTWaSfqP9F3nfuVwXlCMRVJs4COQ8HN9Fx+s3h6wrNgm2uI4ZZrj08A+ZIXOaB9ST0meBuO5U2wzEbjvC2uSN6ntL0SEQua4dvoontHSxzxO7QGiRvqc0/BXDZnaqlr2udTSZiz02OBbI0dhLDrY81VpYm7JwQCckCRCFk5BCAik1OTDBXR5md41+9QjwrHa4UBMyxI5EjyVWSPayktchCycUFWsNQATrJBAMsikjZCIKNe3NNG3m73BSThoo6nP9qj/S+CI8lK2I2RaEVoVhZNsnhU/erjk1FQ9LTvySGaNgdla7Q3JFnadiAtwTgvNTt5+KflI/ZRfwrH/WXih/6tw8I4f4FLpB+2z82L1R4gTNb5ZG/epW6x7rcA/pGsllqS57WgySOvlL5Hu6uo7w4+oLrZ3fUX0ZP2z/vWvBmpijUsfJwWyWjpcouo3HcS6Jlm+m70fqjtcuyv2DohclsgABJPSv4Dj2rjOEYU3EsVLIweg6Q2uSbQxmw1PO3/AHKy/KrNdVVYuHMW3fwn91m7wVX9qrBeK/4OM/8A2Htc7mOS7H/Q9Nl6PoYS23oFjCLeFlixitZQ0ckoZdtPEXBg0vawA7tVRN2VZVVEdbXzyFxc2To2X6jSxhIDW9jQbD1LB3nu6KB3s7vmUzfllGzLECBPE3hHfhIwdjewjs4quYBX9KzK7VzRY945q5bIb0BVP+T10bcswyG2rHBwsQQdR5lUetwkYdihp5HO6ESANeLXdBJrG4E6HQjyKvwZOi3fwo5GL8le3mG87B4SbmNuvctU4bJTyNnonmORmtgbX7h9x0K65Fu7hcA5tRLYgEG0Z0Ov0Uf6tmflEv6rPuWm2bBaNT/xkpi5FJ3E/wC2rsHvPiqiIKu0FT6NzpHIe6/ou7j6iukWXMcU3RQzD+/eJPmvyNuD2XtxCqeHbfV2Eyy0dSG1IgdkGdxDmiwIySWuWkEGxvbmsN613/TO3QrMzHeNS70iFxr+u935GP2x/gUls9vcNTUQwmlawSysjLhKTlzuAvbLqo9Mm6qjdCRAJBlaFDYi20jvUfMKYaozFh1x3tHvKhfwlTyjHIJ7gmFUriQCJQCAaiUEUIk/goqI2qY/0vgpY8FC1Zyyxu+sR5hHsl1unLHGbgLItCsgo3aHAIK6LoalhfHmD7BzmnMAQDcG/aVJIlAUQ7oML/yZP28n3qvbebtqCloJ5oY3tkjaC1xle7W4HAmx4rrrVzzfjijYqDor9ed7Q0dpa0hzj4aDzTDmuweNTU0TxEQ3M5pJtqbDRWkbaVf0wfUqRs038FfmfdopcldfHirNI3Dj5814yTqyQ2n24qfk0gLgOk/BCw16wOY3vyupjcphrKekmrJSGg5uu7QNjjHWJPLiuc7Wuv0LOeZ3rLg0fFdE2/PyLAYKdpsZjGx1tLgAyPHgbDzWHkxEW1EadDi7nHEzO9trFNs2YlhuJdEx7WxQ+k4AZgXCxtfuW3uk/E8g5tqPc9RWEYOKbZurcRZ00DpHc9S0NHlZSW6X8TyfZqf3Xqhocgw/AHvoZK2NxvTyxhzQODSARIDzDiNOSs+8GQVlBRYgBZ7SaaYDsNi9mvcQ8KxbkqBs9BVxPF2y5oyD9aIAe0qvbJU7qjBsQpz6UVpmjtD4SHkeWceachL7L7e1Ip2Mu05AG6jWw4XUv/x9U8me1cy2Sl4jmAfLRWGy6OLFjtWJ05OfLkpeYiy2/wDHlRyZ7VS2Yd/SuMvjmeWdKcznsAuMsQOgOnzQs19UzZLFIqXGOlncGR2ILiDYZo7Am3YocjFWtd1hZxMt7X1ad9l2buQpvyup/Vi/hW/g+6Gmp5o5m1FQ50UjJAHdFlJY4EA2Zw0U8N4OGD/rYPM/cs1Lt1hzzZtbTk978vvsuf3dJZHC6TAsVLUMkbmje17Twcxwc3zCzAJEBso3FfSH2PipN6icTdeTwa0e8qOTwlTy0XBNKeUwrOtApAJJBMzEUkkICoXG22Gb6Lmu8jqppaeIw5mkcxZKQncNmzRtI5BbdlXNkKm7Cw8WG3lp9ysYK0RO4QkkUikE0Tl5y30tnGJuM9zGWN+T/R6O2oHfmvf1L0YFSN7Wy5rqI9E3NPAekjHa4fPYPEdnMBOJ1JuTYVVMfGMmlgAW8ltqj4bK5kgsSDexHrtYhXgLsYMnXX/DjcrD+O3nygtpf8RTj6g/fV735P8AwWHs+27yaxo95VC2ndaeB3Jg9j10PfLH0lBQVA1DXgHwkjBHtYsGf5JdLjfFVubebTQU2G/IHZummo4yzK27es6wzHs9Byjt0208LaU0RzdM5lS7h1bdG93HwUttrhNNVYQ6sMYdNHSt6KS5u1ocCBa9tMzvNaW6DZ+ndRuqjGOnDZ2iS5uGljmkWvbgqI0vUnYneAcNpnRxxh0r35w55sxoygC44k6Ka3PVOd9ZG7UywvceV3teCR63DzU1uDpmOp5jI1rgJR6TQdAxhPH1qL3K03SVNVPbq5H25dYudb91OfZKRsno+31SPJW0KqbMj8MfF6tbl0+N8bk835WNrdVjrcLikdme0Em2uo4eC2Y2Jz1fMRPlli0xO4lGjZ+n+gfU533px2dg7A79dy3wnNF1D8dfpZ+bJ/dJbHY3NhlZHFG4vp6hzWujfwBLg0uaRwIuDdegbrzRizstRSu5Pv5OYfgvSoK5nIrFb9nW49ptjiZZHKDqX3e4/WI8tPgpad+UF3IEqDH8+KyZJaqQBTCnphVSYJJJBBmIhAooQFMlbcJycgIKkm6CpBPoycfEcfZ7ldweCp2NUmZunEatPIjgpjZfEumiAPpN0I/nl9ynjn0jZNFNJTkFagcCnJgTmoNwbfNs22lqmVcbbR1B64HATN1PhmAv4gqOoqlsrA5vA9nI9oXV98NKJMKqLjVmSRvcWyN+BI9a4zsz/dH7XwC3cK87mrDzqRNOr6YNr4+pC/6LnMPrs4e4rpb4fl+zZa27pIo87QBcl1O65AHMtB81Q8cp+kp5GgattI3xbx9l1MbrdvqeigdFUl4GbMwtaXDXje3BR5ddX39rOHbePX02tnMdbNgFbCTd8MDtDxsXDKR3fcVNbosWhbhzoTKzpSJj0eYZ7Frz6PHhqtTD9pcAifM5kbh8oFpWGN7oyCSSAw6NFydAs1HtPs/E/PHC2N4DhmbA8Gzmlrh4EEj1rNr+GpWN3u1kVDh1UHPAneH9DHrdznRta0+d/JW/ddSikwiapdpmilkueQaQ0+xqjTi+zf5Oz9lIFrbcbwKOTDnUdCHDPkjtlLWtiaczgL88oHrKJ7jSibJAl5J5EnxNlaSVCbK05bGXH52g8ApsyBouTourgjVIcXlW6ss6PJRaOa0TjEPDOFqVm0UTPR657uHmrJvWPMq4xXme0J0NSJ7Aq3T7TBxs5tvXr5dqnqWdjmhwcLc+XilF628SL4b0/aERtDIOmgbxIu4+stA9xXpiPgPAe5eb9jcAfile4BxEbHZ5ZB2RtdZjG97rWHrK9IOOUeHwXLz26rbdjBTppENXFJNA36RufBv+9lGlPmlzuLuzg3wHb6zdYyVivO5a4jQEppRKFlAwSCKATNiunJtk5CAooFEIASsuFXzIaWcSD0HGzuQPPwKsa06+lEjSCPFILDTzh7Q5uoP82WQBUrAsRNNJ0Mhuxx6ju7l4j2q6tdfUcCtFZ33VzGhRCSSZKnvZ/FNV9hv/AJGriezP9z+kfcF3LeVSPlwypZE1z3uYMrWglxs5p0A48F5yo6mWlflljey+rmSNcx1uGYBwWni5Ipfuo5OOcmPULdNMGMc88GtJ8dOCidgtiH4m6QNk6JsdruyZgSfmgXCZtJWjoWhpv0hvf6rdfeQu17p8D+S0Edx15fwr+fW4D1CwVvMvuYiPSvhUmtJmfbj28HYhuFiEfKDLJMXnLkyhrGW617niXAearElFaNkl/TeWW5WF73Vr3s4oarEJHg3iiPyaPX/K1kNu9zj5KAqv8PB+ecfYFTSvadtNrd419rVtBuvkpaE1nTtkDWse6MRlvVeQD1sx4XVVwfBum6xcMoNiADfzXo3FqPp8Kki7X0jgPHo7j2hef9kJtHDuafgnx4i19Sr5NrVxzNViawNbYaADyAWDZfZ2TGahzQ50dLDbO8DVxPBrb6FxtfuHitbaOfJTvPa6zfPj7F2fdZg7aXDYAB1pWiZ55ufr7BYepaOXkmsdMMvCxRO7yhIty1AOL6k//oB7mqcwHdvh9I7OyHpH9j5j0pb9kO0b4gK2gpXXP26KGx7ZimrI+jqIWuHY4AB7DzY8atK4Tt1sBUYecwcZaUnSXtjvoBO0cPtcD3L0ddNnia9pa4BzXCxaRcEHsIPFOLTBa2hdi9lYcOgEcXWc6zpJT6Ujrce4DsHYtzEqm5yD9Lw5etPrKvKMrePAD+ewLQa3nx4k8yqr2WVj2KBSSKqTApqddNKASACSQQbGkgiEICkEkQgHApWQRSCPxTD2ytII+8HmFgwTGnwO6GfgfQf2H/fuUwtPEMPbK0hwv/PEJxOpKVkjkDhcajmE9UWjr5qM2fd8N/S4lo+sPirfh2JRzNBY4G/ZcfyVfFolCYbap+8/ZP8ApCkIYB08V3wk9pt1mX5Ee2yuKw1U4jY57jZrWlzjyDRcpk8ixyZHtztJ6N2sbrjVp6zTy1GquddvYr3jLGY4WgWAY25AHDUqn4vXfKJ5ZiLdLI99h2BzrgeVlqAdg4nQeJ4K2O/lLSWq8NqBTR1MjT0Esr2seSLuk1LzbjY2OvcVrS1JLY2EWDXZmkgjMDoSOY0K6vvbw8U2EUEA+ZIwesQvLj5kqIxyjYdmqOQtBkbMQ19usGullzC/I24I65R1C7y7z6CmhjZnMz2saCyIX7NQXcFw6gruie98bDku7Qi+WMuu3MRwsLaqNDVeNzdS1uJxseAWzMkiIIuDduYAg97QnWemdwLVi0alBY9i7ZoAG6HNcjstY6r1Bs+y1LAOUMY/7AqptDupw+qu5rDA8/OhOUE98Z6vsV2p48jGsHzWtb+qLfBLJkm87lHHjikahkKCBKWeyqTF5WnU1obw1PYO/wDntWCsxC5yx6nt5DxK1I2W1OpPE/Acgo2tpKIPF9SdSeP3DuSSQJVKZFC6RQSMboFAoEoBFIIFIIDGnJqITRFOQCKAKIQSCAciE0IhAB8QI1UNUYIWuL4HGN3Egeg7xb8QpwJIJE0u00kPVqmWH+YNWn9Ls9fmpud8FbA+MuuyVjmOAdY2cLGxCwPjB0IuoqbAI75oy6J3OM5fNvA+SnF/stIJ25Sh7Jakfps/hWWj3OUMb2vz1DixzXAOe2xLSDYgN4aKZjZVx+hK2QcntLT5t09i2G41Ut9OAO72PafflU4vBalTf/kJJ/Z6RvOaQ+Udv9SOH7NSYhs7SwQuY14d0gMhIaQ2WS4uAeafvIw2TE2QtAfCYXPd1o3PDs4aPmE24Kd2Mrm0dFDTPzF0TXAuDHgG7nO0zNv2qXXGvI1Lm53M4h9Om/aP/gUnstutr6Wrgnc6nLYpGucBI6+X51upxsups2ijI4Ovyyn7k445f0Y3n1Ee8BPr/kalNkprn24qBdiEzuDQ0d5Hwv70zoXO9N5PcOqPPioTeBpJ1OJNboNTyGvsWjI98npHKPojifE9idHEG8BZOuoTeZSiDWMAFhoEUiUCVBIimkIpIAJIJJGSBRTUAiUAkUgUAxFBJNE4IopIBIpJIBJwSSQBCSSSCK6SSSAISSSQAypZQkkgDlCICSSABSSSQlAhIpJII1BJJBkgkkgAikkgwKaUUkgBQCSSYf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BO"/>
          </a:p>
        </p:txBody>
      </p:sp>
      <p:pic>
        <p:nvPicPr>
          <p:cNvPr id="9218" name="Picture 2" descr="F:\fotos para publicaciones\46533_146002738875787_1576788159_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7"/>
            <a:ext cx="3048000" cy="21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F:\fotos para publicaciones\11866456_938056589616609_4288326548063458167_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3202094" cy="213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F:\fotos para publicaciones\DSC034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84" y="3611849"/>
            <a:ext cx="2131969" cy="284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F:\fotos para publicaciones\DSC0340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4414958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40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0" y="404664"/>
            <a:ext cx="3888432" cy="56886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BO" sz="2400" b="1" dirty="0" smtClean="0"/>
              <a:t>Hemos </a:t>
            </a:r>
            <a:r>
              <a:rPr lang="es-BO" sz="2400" b="1" dirty="0"/>
              <a:t>ayudado a fortalecer familias al enseñar a la niñez y juventud, ideales, ser responsable, ser digno de confianza, servir a la comunidad, proteger el medio ambiente, resolver conflictos, construir la Paz, aprovechar el tiempo de manera productiva y creativa, realizando actividades en un ambiente seguro con el acompañamiento de adultos preparados</a:t>
            </a:r>
          </a:p>
        </p:txBody>
      </p:sp>
      <p:pic>
        <p:nvPicPr>
          <p:cNvPr id="3076" name="Picture 4" descr="F:\fotos para publicaciones\IMG_5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19" y="343278"/>
            <a:ext cx="3233501" cy="20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:\fotos para publicaciones\DSC_07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20" y="3645024"/>
            <a:ext cx="3307126" cy="185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fotos para publicaciones\IMG_376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2629350" cy="175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0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868144" y="1268760"/>
            <a:ext cx="2818656" cy="33123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s-BO" b="1" dirty="0" smtClean="0"/>
              <a:t>El Movimiento Scout ayuda a:</a:t>
            </a:r>
          </a:p>
          <a:p>
            <a:r>
              <a:rPr lang="es-BO" dirty="0"/>
              <a:t>D</a:t>
            </a:r>
            <a:r>
              <a:rPr lang="es-BO" dirty="0" smtClean="0"/>
              <a:t>esarrollar </a:t>
            </a:r>
            <a:r>
              <a:rPr lang="es-BO" dirty="0"/>
              <a:t>valores </a:t>
            </a:r>
            <a:r>
              <a:rPr lang="es-BO" dirty="0" smtClean="0"/>
              <a:t>sólidos.</a:t>
            </a:r>
          </a:p>
          <a:p>
            <a:r>
              <a:rPr lang="es-BO" dirty="0" smtClean="0"/>
              <a:t>Conciencia ambiental. </a:t>
            </a:r>
          </a:p>
          <a:p>
            <a:r>
              <a:rPr lang="es-BO" dirty="0" smtClean="0"/>
              <a:t>Ayudamos a formar el Liderazgo.</a:t>
            </a:r>
          </a:p>
          <a:p>
            <a:endParaRPr lang="es-BO" dirty="0"/>
          </a:p>
        </p:txBody>
      </p:sp>
      <p:pic>
        <p:nvPicPr>
          <p:cNvPr id="4099" name="Picture 3" descr="F:\fotos para publicaciones\11224616_938042779617990_6578015808815828030_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225" y="260648"/>
            <a:ext cx="3226140" cy="21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fotos para publicaciones\R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0541"/>
            <a:ext cx="3226140" cy="21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:\fotos para publicaciones\A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587472"/>
            <a:ext cx="3260340" cy="217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2040" y="476672"/>
            <a:ext cx="3744416" cy="1930226"/>
          </a:xfrm>
        </p:spPr>
        <p:txBody>
          <a:bodyPr>
            <a:normAutofit fontScale="90000"/>
          </a:bodyPr>
          <a:lstStyle/>
          <a:p>
            <a:pPr algn="l"/>
            <a:r>
              <a:rPr lang="es-BO" sz="3200" dirty="0" smtClean="0"/>
              <a:t>El Movimiento </a:t>
            </a:r>
            <a:r>
              <a:rPr lang="es-BO" sz="3200" dirty="0"/>
              <a:t>S</a:t>
            </a:r>
            <a:r>
              <a:rPr lang="es-BO" sz="3200" dirty="0" smtClean="0"/>
              <a:t>cout es educación complementaria a la de la escuela y la familia.</a:t>
            </a:r>
            <a:endParaRPr lang="es-BO" sz="3200" dirty="0"/>
          </a:p>
        </p:txBody>
      </p:sp>
      <p:pic>
        <p:nvPicPr>
          <p:cNvPr id="5122" name="Picture 2" descr="F:\fotos para publicaciones\IMG_34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2260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fotos para publicaciones\IMG_3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40968"/>
            <a:ext cx="3672408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:\fotos para publicaciones\L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649330"/>
            <a:ext cx="3600401" cy="238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524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3333</TotalTime>
  <Words>277</Words>
  <Application>Microsoft Office PowerPoint</Application>
  <PresentationFormat>Presentación en pantalla (4:3)</PresentationFormat>
  <Paragraphs>17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Un Movimiento con Tradición Boliviana</vt:lpstr>
      <vt:lpstr>Un Movimiento con Tradición Boliviana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Movimiento Scout es educación complementaria a la de la escuela y la familia.</vt:lpstr>
      <vt:lpstr>Educación para la vida.</vt:lpstr>
      <vt:lpstr>Presentación de PowerPoint</vt:lpstr>
      <vt:lpstr>Gracias!!!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grocha</dc:creator>
  <cp:lastModifiedBy>grocha</cp:lastModifiedBy>
  <cp:revision>25</cp:revision>
  <dcterms:created xsi:type="dcterms:W3CDTF">2016-02-24T16:43:45Z</dcterms:created>
  <dcterms:modified xsi:type="dcterms:W3CDTF">2016-04-19T03:10:21Z</dcterms:modified>
</cp:coreProperties>
</file>